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58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80"/>
    <p:restoredTop sz="94727"/>
  </p:normalViewPr>
  <p:slideViewPr>
    <p:cSldViewPr snapToGrid="0" showGuides="1">
      <p:cViewPr>
        <p:scale>
          <a:sx n="239" d="100"/>
          <a:sy n="239" d="100"/>
        </p:scale>
        <p:origin x="1936" y="-3184"/>
      </p:cViewPr>
      <p:guideLst>
        <p:guide orient="horz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353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618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27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90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22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414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249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906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590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98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503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BFDAC0-6EA7-5A4B-83D7-10D22D9B2448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EED63C-E912-A14A-96B1-0D796122D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393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two women&#10;&#10;Description automatically generated">
            <a:extLst>
              <a:ext uri="{FF2B5EF4-FFF2-40B4-BE49-F238E27FC236}">
                <a16:creationId xmlns:a16="http://schemas.microsoft.com/office/drawing/2014/main" id="{90568621-D0EE-1DEA-1D28-E1807DAA4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10" y="2138160"/>
            <a:ext cx="3615455" cy="784474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BE359DF-3126-A36A-E63A-C04A27D93476}"/>
              </a:ext>
            </a:extLst>
          </p:cNvPr>
          <p:cNvSpPr/>
          <p:nvPr/>
        </p:nvSpPr>
        <p:spPr>
          <a:xfrm>
            <a:off x="141784" y="9118710"/>
            <a:ext cx="3773426" cy="487475"/>
          </a:xfrm>
          <a:prstGeom prst="rect">
            <a:avLst/>
          </a:prstGeom>
          <a:solidFill>
            <a:schemeClr val="accent2">
              <a:lumMod val="40000"/>
              <a:lumOff val="60000"/>
              <a:alpha val="17128"/>
            </a:schemeClr>
          </a:solidFill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C806C9-DB39-C414-DD5D-ECE459520168}"/>
              </a:ext>
            </a:extLst>
          </p:cNvPr>
          <p:cNvSpPr/>
          <p:nvPr/>
        </p:nvSpPr>
        <p:spPr>
          <a:xfrm>
            <a:off x="141784" y="2630262"/>
            <a:ext cx="3773426" cy="487475"/>
          </a:xfrm>
          <a:prstGeom prst="rect">
            <a:avLst/>
          </a:prstGeom>
          <a:solidFill>
            <a:schemeClr val="accent2">
              <a:lumMod val="40000"/>
              <a:lumOff val="60000"/>
              <a:alpha val="17128"/>
            </a:schemeClr>
          </a:solidFill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654E50-6BC7-F8AA-7852-F3CCF1B20EEB}"/>
              </a:ext>
            </a:extLst>
          </p:cNvPr>
          <p:cNvSpPr/>
          <p:nvPr/>
        </p:nvSpPr>
        <p:spPr>
          <a:xfrm>
            <a:off x="141784" y="3144820"/>
            <a:ext cx="3773426" cy="5902360"/>
          </a:xfrm>
          <a:prstGeom prst="rect">
            <a:avLst/>
          </a:prstGeom>
          <a:solidFill>
            <a:schemeClr val="accent3">
              <a:lumMod val="40000"/>
              <a:lumOff val="60000"/>
              <a:alpha val="17128"/>
            </a:schemeClr>
          </a:solidFill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ne Callout 2 11">
            <a:extLst>
              <a:ext uri="{FF2B5EF4-FFF2-40B4-BE49-F238E27FC236}">
                <a16:creationId xmlns:a16="http://schemas.microsoft.com/office/drawing/2014/main" id="{569129C1-5A3F-E182-6C5F-9F68D53124C5}"/>
              </a:ext>
            </a:extLst>
          </p:cNvPr>
          <p:cNvSpPr/>
          <p:nvPr/>
        </p:nvSpPr>
        <p:spPr>
          <a:xfrm>
            <a:off x="4259484" y="2325765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126393"/>
              <a:gd name="adj6" fmla="val -10379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AppBar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" name="Line Callout 2 12">
            <a:extLst>
              <a:ext uri="{FF2B5EF4-FFF2-40B4-BE49-F238E27FC236}">
                <a16:creationId xmlns:a16="http://schemas.microsoft.com/office/drawing/2014/main" id="{498FE544-F939-0E63-408B-25E2A3EE296C}"/>
              </a:ext>
            </a:extLst>
          </p:cNvPr>
          <p:cNvSpPr/>
          <p:nvPr/>
        </p:nvSpPr>
        <p:spPr>
          <a:xfrm>
            <a:off x="4158208" y="9468892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-31067"/>
              <a:gd name="adj6" fmla="val -3160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BottomNavigationBar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4" name="Line Callout 2 13">
            <a:extLst>
              <a:ext uri="{FF2B5EF4-FFF2-40B4-BE49-F238E27FC236}">
                <a16:creationId xmlns:a16="http://schemas.microsoft.com/office/drawing/2014/main" id="{EA63F1D9-D2FC-9D00-780D-9A5205A04510}"/>
              </a:ext>
            </a:extLst>
          </p:cNvPr>
          <p:cNvSpPr/>
          <p:nvPr/>
        </p:nvSpPr>
        <p:spPr>
          <a:xfrm>
            <a:off x="4158208" y="6659091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-31067"/>
              <a:gd name="adj6" fmla="val -3160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Body: </a:t>
            </a:r>
            <a:r>
              <a:rPr lang="en-US" sz="1200" dirty="0" err="1">
                <a:solidFill>
                  <a:schemeClr val="tx1"/>
                </a:solidFill>
              </a:rPr>
              <a:t>HomeView</a:t>
            </a:r>
            <a:r>
              <a:rPr lang="en-US" sz="1200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890D7B5-DE1E-4CC3-8B4C-DAD5CD8B498F}"/>
              </a:ext>
            </a:extLst>
          </p:cNvPr>
          <p:cNvSpPr/>
          <p:nvPr/>
        </p:nvSpPr>
        <p:spPr>
          <a:xfrm>
            <a:off x="219910" y="2728904"/>
            <a:ext cx="1477237" cy="344386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2FEB6A-A9E6-9519-C594-CEA1A821FD1C}"/>
              </a:ext>
            </a:extLst>
          </p:cNvPr>
          <p:cNvSpPr/>
          <p:nvPr/>
        </p:nvSpPr>
        <p:spPr>
          <a:xfrm>
            <a:off x="2956891" y="2701806"/>
            <a:ext cx="878474" cy="371484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410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1A7FC0-1B9F-7028-4207-EAE47C741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two women&#10;&#10;Description automatically generated">
            <a:extLst>
              <a:ext uri="{FF2B5EF4-FFF2-40B4-BE49-F238E27FC236}">
                <a16:creationId xmlns:a16="http://schemas.microsoft.com/office/drawing/2014/main" id="{24345532-967E-2362-5B4F-D4C1EBAAD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10" y="2138160"/>
            <a:ext cx="3615455" cy="784474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FC69AAB-09A0-7AFA-3165-2746629EAB06}"/>
              </a:ext>
            </a:extLst>
          </p:cNvPr>
          <p:cNvSpPr/>
          <p:nvPr/>
        </p:nvSpPr>
        <p:spPr>
          <a:xfrm>
            <a:off x="141784" y="4386804"/>
            <a:ext cx="3773426" cy="4710896"/>
          </a:xfrm>
          <a:prstGeom prst="rect">
            <a:avLst/>
          </a:prstGeom>
          <a:solidFill>
            <a:schemeClr val="accent3">
              <a:lumMod val="40000"/>
              <a:lumOff val="60000"/>
              <a:alpha val="17128"/>
            </a:schemeClr>
          </a:solidFill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9733A36-D77F-0015-1BEB-F3B83FD5208B}"/>
              </a:ext>
            </a:extLst>
          </p:cNvPr>
          <p:cNvSpPr/>
          <p:nvPr/>
        </p:nvSpPr>
        <p:spPr>
          <a:xfrm>
            <a:off x="141784" y="3229339"/>
            <a:ext cx="3773426" cy="1118003"/>
          </a:xfrm>
          <a:prstGeom prst="rect">
            <a:avLst/>
          </a:prstGeom>
          <a:solidFill>
            <a:schemeClr val="accent3">
              <a:lumMod val="40000"/>
              <a:lumOff val="60000"/>
              <a:alpha val="17128"/>
            </a:schemeClr>
          </a:solidFill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2F5AB4-4CB3-A2CD-0B73-E49971D77E81}"/>
              </a:ext>
            </a:extLst>
          </p:cNvPr>
          <p:cNvSpPr/>
          <p:nvPr/>
        </p:nvSpPr>
        <p:spPr>
          <a:xfrm>
            <a:off x="178435" y="4435029"/>
            <a:ext cx="3692856" cy="459993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5B8CA0-C26E-9325-376A-E5AF4A2E86F0}"/>
              </a:ext>
            </a:extLst>
          </p:cNvPr>
          <p:cNvSpPr/>
          <p:nvPr/>
        </p:nvSpPr>
        <p:spPr>
          <a:xfrm>
            <a:off x="178435" y="4918397"/>
            <a:ext cx="3692856" cy="2461407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7A5CF6-5739-21AD-F1FC-E95BC98D7265}"/>
              </a:ext>
            </a:extLst>
          </p:cNvPr>
          <p:cNvSpPr/>
          <p:nvPr/>
        </p:nvSpPr>
        <p:spPr>
          <a:xfrm>
            <a:off x="178435" y="7419267"/>
            <a:ext cx="3692856" cy="348164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07524C-508D-C269-3933-E81CBF694578}"/>
              </a:ext>
            </a:extLst>
          </p:cNvPr>
          <p:cNvSpPr/>
          <p:nvPr/>
        </p:nvSpPr>
        <p:spPr>
          <a:xfrm>
            <a:off x="178435" y="7806893"/>
            <a:ext cx="3692856" cy="348164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BB571A-F735-9051-9EA3-0749BE15AE57}"/>
              </a:ext>
            </a:extLst>
          </p:cNvPr>
          <p:cNvSpPr/>
          <p:nvPr/>
        </p:nvSpPr>
        <p:spPr>
          <a:xfrm>
            <a:off x="222353" y="7469270"/>
            <a:ext cx="1477237" cy="248464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1D1F92-1C37-5762-7CC3-CC3130605D3E}"/>
              </a:ext>
            </a:extLst>
          </p:cNvPr>
          <p:cNvSpPr/>
          <p:nvPr/>
        </p:nvSpPr>
        <p:spPr>
          <a:xfrm>
            <a:off x="3230217" y="7474240"/>
            <a:ext cx="605148" cy="248464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4AC21F-CE19-86A2-E129-64B708927DD4}"/>
              </a:ext>
            </a:extLst>
          </p:cNvPr>
          <p:cNvSpPr/>
          <p:nvPr/>
        </p:nvSpPr>
        <p:spPr>
          <a:xfrm>
            <a:off x="237264" y="4480904"/>
            <a:ext cx="398844" cy="387795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030EE56-5BDC-0A58-112A-1455140592E8}"/>
              </a:ext>
            </a:extLst>
          </p:cNvPr>
          <p:cNvSpPr/>
          <p:nvPr/>
        </p:nvSpPr>
        <p:spPr>
          <a:xfrm>
            <a:off x="651012" y="4480904"/>
            <a:ext cx="1470992" cy="387795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D5F3F06-5976-C819-3B89-D7C40539213A}"/>
              </a:ext>
            </a:extLst>
          </p:cNvPr>
          <p:cNvSpPr/>
          <p:nvPr/>
        </p:nvSpPr>
        <p:spPr>
          <a:xfrm>
            <a:off x="3396765" y="4471127"/>
            <a:ext cx="438599" cy="387795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2 21">
            <a:extLst>
              <a:ext uri="{FF2B5EF4-FFF2-40B4-BE49-F238E27FC236}">
                <a16:creationId xmlns:a16="http://schemas.microsoft.com/office/drawing/2014/main" id="{9AF623B8-8A89-5EE5-2F70-3A0E1D432D48}"/>
              </a:ext>
            </a:extLst>
          </p:cNvPr>
          <p:cNvSpPr/>
          <p:nvPr/>
        </p:nvSpPr>
        <p:spPr>
          <a:xfrm>
            <a:off x="4593781" y="2837348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133816"/>
              <a:gd name="adj6" fmla="val -161100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UserStories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4" name="Line Callout 2 23">
            <a:extLst>
              <a:ext uri="{FF2B5EF4-FFF2-40B4-BE49-F238E27FC236}">
                <a16:creationId xmlns:a16="http://schemas.microsoft.com/office/drawing/2014/main" id="{98CD4A59-F492-E985-4BEA-249E595F515D}"/>
              </a:ext>
            </a:extLst>
          </p:cNvPr>
          <p:cNvSpPr/>
          <p:nvPr/>
        </p:nvSpPr>
        <p:spPr>
          <a:xfrm>
            <a:off x="4554329" y="6719910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-45914"/>
              <a:gd name="adj6" fmla="val -5633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Feed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1606395-304B-B770-81A9-AE3496566D1F}"/>
              </a:ext>
            </a:extLst>
          </p:cNvPr>
          <p:cNvSpPr/>
          <p:nvPr/>
        </p:nvSpPr>
        <p:spPr>
          <a:xfrm>
            <a:off x="2846120" y="3311301"/>
            <a:ext cx="885687" cy="975176"/>
          </a:xfrm>
          <a:prstGeom prst="rect">
            <a:avLst/>
          </a:prstGeom>
          <a:solidFill>
            <a:schemeClr val="accent3">
              <a:lumMod val="40000"/>
              <a:lumOff val="60000"/>
              <a:alpha val="17128"/>
            </a:schemeClr>
          </a:solidFill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ine Callout 2 25">
            <a:extLst>
              <a:ext uri="{FF2B5EF4-FFF2-40B4-BE49-F238E27FC236}">
                <a16:creationId xmlns:a16="http://schemas.microsoft.com/office/drawing/2014/main" id="{BBA5D190-82F4-10F1-0756-9063F7D99A51}"/>
              </a:ext>
            </a:extLst>
          </p:cNvPr>
          <p:cNvSpPr/>
          <p:nvPr/>
        </p:nvSpPr>
        <p:spPr>
          <a:xfrm>
            <a:off x="4593781" y="3589668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109071"/>
              <a:gd name="adj6" fmla="val -5674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UserStory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7" name="Line Callout 2 26">
            <a:extLst>
              <a:ext uri="{FF2B5EF4-FFF2-40B4-BE49-F238E27FC236}">
                <a16:creationId xmlns:a16="http://schemas.microsoft.com/office/drawing/2014/main" id="{736953DB-DECB-8622-ABF4-8C8620576A5E}"/>
              </a:ext>
            </a:extLst>
          </p:cNvPr>
          <p:cNvSpPr/>
          <p:nvPr/>
        </p:nvSpPr>
        <p:spPr>
          <a:xfrm>
            <a:off x="4550972" y="7577182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8525"/>
              <a:gd name="adj6" fmla="val -107006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User Command Bar</a:t>
            </a:r>
          </a:p>
        </p:txBody>
      </p:sp>
      <p:sp>
        <p:nvSpPr>
          <p:cNvPr id="28" name="Line Callout 2 27">
            <a:extLst>
              <a:ext uri="{FF2B5EF4-FFF2-40B4-BE49-F238E27FC236}">
                <a16:creationId xmlns:a16="http://schemas.microsoft.com/office/drawing/2014/main" id="{783D0E8B-28CA-9844-7DD7-9DF3A2483726}"/>
              </a:ext>
            </a:extLst>
          </p:cNvPr>
          <p:cNvSpPr/>
          <p:nvPr/>
        </p:nvSpPr>
        <p:spPr>
          <a:xfrm>
            <a:off x="4550971" y="8434454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-95404"/>
              <a:gd name="adj6" fmla="val -7322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Contents of the feed</a:t>
            </a:r>
          </a:p>
        </p:txBody>
      </p:sp>
      <p:sp>
        <p:nvSpPr>
          <p:cNvPr id="29" name="Line Callout 2 28">
            <a:extLst>
              <a:ext uri="{FF2B5EF4-FFF2-40B4-BE49-F238E27FC236}">
                <a16:creationId xmlns:a16="http://schemas.microsoft.com/office/drawing/2014/main" id="{252EC292-2F25-0042-4692-25118D28DE2A}"/>
              </a:ext>
            </a:extLst>
          </p:cNvPr>
          <p:cNvSpPr/>
          <p:nvPr/>
        </p:nvSpPr>
        <p:spPr>
          <a:xfrm>
            <a:off x="4554331" y="4706452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1101"/>
              <a:gd name="adj6" fmla="val -46085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Feed menu</a:t>
            </a:r>
          </a:p>
        </p:txBody>
      </p:sp>
      <p:sp>
        <p:nvSpPr>
          <p:cNvPr id="30" name="Line Callout 2 29">
            <a:extLst>
              <a:ext uri="{FF2B5EF4-FFF2-40B4-BE49-F238E27FC236}">
                <a16:creationId xmlns:a16="http://schemas.microsoft.com/office/drawing/2014/main" id="{8AC9A76D-0D29-5EF7-4C57-5B870FFCAB65}"/>
              </a:ext>
            </a:extLst>
          </p:cNvPr>
          <p:cNvSpPr/>
          <p:nvPr/>
        </p:nvSpPr>
        <p:spPr>
          <a:xfrm>
            <a:off x="4554330" y="5551543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-231501"/>
              <a:gd name="adj6" fmla="val -15465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Feed User Info</a:t>
            </a:r>
          </a:p>
        </p:txBody>
      </p:sp>
    </p:spTree>
    <p:extLst>
      <p:ext uri="{BB962C8B-B14F-4D97-AF65-F5344CB8AC3E}">
        <p14:creationId xmlns:p14="http://schemas.microsoft.com/office/powerpoint/2010/main" val="3060733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34DE67-9E31-95E6-16A9-E2B69459E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two women&#10;&#10;Description automatically generated">
            <a:extLst>
              <a:ext uri="{FF2B5EF4-FFF2-40B4-BE49-F238E27FC236}">
                <a16:creationId xmlns:a16="http://schemas.microsoft.com/office/drawing/2014/main" id="{A463D6C8-6653-E5DE-9538-A2865E52CD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949" b="63795"/>
          <a:stretch/>
        </p:blipFill>
        <p:spPr>
          <a:xfrm>
            <a:off x="219910" y="4330700"/>
            <a:ext cx="5838360" cy="104592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412D857-60CF-315C-60C2-6C03D9CD97D4}"/>
              </a:ext>
            </a:extLst>
          </p:cNvPr>
          <p:cNvSpPr/>
          <p:nvPr/>
        </p:nvSpPr>
        <p:spPr>
          <a:xfrm>
            <a:off x="145642" y="4245394"/>
            <a:ext cx="5999013" cy="1241006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123BC6-F61E-BE26-B882-606243078E25}"/>
              </a:ext>
            </a:extLst>
          </p:cNvPr>
          <p:cNvSpPr/>
          <p:nvPr/>
        </p:nvSpPr>
        <p:spPr>
          <a:xfrm>
            <a:off x="281519" y="4453169"/>
            <a:ext cx="600878" cy="791931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6D5FE64-C10D-E60A-0A0E-2D39B2472CD3}"/>
              </a:ext>
            </a:extLst>
          </p:cNvPr>
          <p:cNvSpPr/>
          <p:nvPr/>
        </p:nvSpPr>
        <p:spPr>
          <a:xfrm>
            <a:off x="219909" y="4370452"/>
            <a:ext cx="3484127" cy="1006175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ine Callout 2 28">
            <a:extLst>
              <a:ext uri="{FF2B5EF4-FFF2-40B4-BE49-F238E27FC236}">
                <a16:creationId xmlns:a16="http://schemas.microsoft.com/office/drawing/2014/main" id="{11DF8675-69F1-411A-F4FD-D34F25F6386D}"/>
              </a:ext>
            </a:extLst>
          </p:cNvPr>
          <p:cNvSpPr/>
          <p:nvPr/>
        </p:nvSpPr>
        <p:spPr>
          <a:xfrm>
            <a:off x="2197100" y="3582286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160913"/>
              <a:gd name="adj6" fmla="val -4218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Row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5987A5-3C0F-0325-A2EE-483B187C5992}"/>
              </a:ext>
            </a:extLst>
          </p:cNvPr>
          <p:cNvSpPr/>
          <p:nvPr/>
        </p:nvSpPr>
        <p:spPr>
          <a:xfrm>
            <a:off x="938705" y="4459161"/>
            <a:ext cx="2709022" cy="790551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chemeClr val="accent4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Callout 2 7">
            <a:extLst>
              <a:ext uri="{FF2B5EF4-FFF2-40B4-BE49-F238E27FC236}">
                <a16:creationId xmlns:a16="http://schemas.microsoft.com/office/drawing/2014/main" id="{2BB7806F-6EAB-B376-0A6A-95FECAD4D193}"/>
              </a:ext>
            </a:extLst>
          </p:cNvPr>
          <p:cNvSpPr/>
          <p:nvPr/>
        </p:nvSpPr>
        <p:spPr>
          <a:xfrm>
            <a:off x="981898" y="6705601"/>
            <a:ext cx="1630039" cy="397343"/>
          </a:xfrm>
          <a:prstGeom prst="borderCallout2">
            <a:avLst>
              <a:gd name="adj1" fmla="val -1512"/>
              <a:gd name="adj2" fmla="val 8800"/>
              <a:gd name="adj3" fmla="val -33475"/>
              <a:gd name="adj4" fmla="val -19633"/>
              <a:gd name="adj5" fmla="val -331561"/>
              <a:gd name="adj6" fmla="val -4402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Row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Line Callout 2 8">
            <a:extLst>
              <a:ext uri="{FF2B5EF4-FFF2-40B4-BE49-F238E27FC236}">
                <a16:creationId xmlns:a16="http://schemas.microsoft.com/office/drawing/2014/main" id="{75652812-511C-EDD0-20AC-0C3C99C8F51F}"/>
              </a:ext>
            </a:extLst>
          </p:cNvPr>
          <p:cNvSpPr/>
          <p:nvPr/>
        </p:nvSpPr>
        <p:spPr>
          <a:xfrm>
            <a:off x="4514616" y="6705600"/>
            <a:ext cx="1630039" cy="397343"/>
          </a:xfrm>
          <a:prstGeom prst="borderCallout2">
            <a:avLst>
              <a:gd name="adj1" fmla="val -14297"/>
              <a:gd name="adj2" fmla="val 85933"/>
              <a:gd name="adj3" fmla="val -59045"/>
              <a:gd name="adj4" fmla="val 102689"/>
              <a:gd name="adj5" fmla="val -331945"/>
              <a:gd name="adj6" fmla="val 89171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Row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B02047-25C3-12EC-02E9-D3B2E67E1A54}"/>
              </a:ext>
            </a:extLst>
          </p:cNvPr>
          <p:cNvSpPr/>
          <p:nvPr/>
        </p:nvSpPr>
        <p:spPr>
          <a:xfrm>
            <a:off x="5334000" y="4374893"/>
            <a:ext cx="724270" cy="1006175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D86EB0-3550-56F0-E2C9-16A616902DD7}"/>
              </a:ext>
            </a:extLst>
          </p:cNvPr>
          <p:cNvSpPr/>
          <p:nvPr/>
        </p:nvSpPr>
        <p:spPr>
          <a:xfrm>
            <a:off x="981898" y="4530853"/>
            <a:ext cx="2629982" cy="318282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5BCCDD6-4A7E-EFCE-CE0E-484B43BA3E4D}"/>
              </a:ext>
            </a:extLst>
          </p:cNvPr>
          <p:cNvSpPr/>
          <p:nvPr/>
        </p:nvSpPr>
        <p:spPr>
          <a:xfrm>
            <a:off x="981898" y="4895225"/>
            <a:ext cx="2629982" cy="318282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ine Callout 2 19">
            <a:extLst>
              <a:ext uri="{FF2B5EF4-FFF2-40B4-BE49-F238E27FC236}">
                <a16:creationId xmlns:a16="http://schemas.microsoft.com/office/drawing/2014/main" id="{A170BB36-A237-7699-69E9-6224B603F7E6}"/>
              </a:ext>
            </a:extLst>
          </p:cNvPr>
          <p:cNvSpPr/>
          <p:nvPr/>
        </p:nvSpPr>
        <p:spPr>
          <a:xfrm>
            <a:off x="981898" y="6096000"/>
            <a:ext cx="1630039" cy="397343"/>
          </a:xfrm>
          <a:prstGeom prst="borderCallout2">
            <a:avLst>
              <a:gd name="adj1" fmla="val -1512"/>
              <a:gd name="adj2" fmla="val 8800"/>
              <a:gd name="adj3" fmla="val -33475"/>
              <a:gd name="adj4" fmla="val -19633"/>
              <a:gd name="adj5" fmla="val -216497"/>
              <a:gd name="adj6" fmla="val -31125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Container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" name="Line Callout 2 20">
            <a:extLst>
              <a:ext uri="{FF2B5EF4-FFF2-40B4-BE49-F238E27FC236}">
                <a16:creationId xmlns:a16="http://schemas.microsoft.com/office/drawing/2014/main" id="{E38FA992-BFB7-CB53-250B-7282C7E9A6FD}"/>
              </a:ext>
            </a:extLst>
          </p:cNvPr>
          <p:cNvSpPr/>
          <p:nvPr/>
        </p:nvSpPr>
        <p:spPr>
          <a:xfrm>
            <a:off x="2259010" y="5854138"/>
            <a:ext cx="1630039" cy="397343"/>
          </a:xfrm>
          <a:prstGeom prst="borderCallout2">
            <a:avLst>
              <a:gd name="adj1" fmla="val -1512"/>
              <a:gd name="adj2" fmla="val 8800"/>
              <a:gd name="adj3" fmla="val -33475"/>
              <a:gd name="adj4" fmla="val -19633"/>
              <a:gd name="adj5" fmla="val -153212"/>
              <a:gd name="adj6" fmla="val -4374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 err="1">
                <a:solidFill>
                  <a:schemeClr val="tx1"/>
                </a:solidFill>
              </a:rPr>
              <a:t>Comlumn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3" name="Line Callout 2 22">
            <a:extLst>
              <a:ext uri="{FF2B5EF4-FFF2-40B4-BE49-F238E27FC236}">
                <a16:creationId xmlns:a16="http://schemas.microsoft.com/office/drawing/2014/main" id="{ECDD5C68-2E69-2A8F-34A6-356E9AD253EC}"/>
              </a:ext>
            </a:extLst>
          </p:cNvPr>
          <p:cNvSpPr/>
          <p:nvPr/>
        </p:nvSpPr>
        <p:spPr>
          <a:xfrm>
            <a:off x="3339526" y="4617493"/>
            <a:ext cx="1630039" cy="397343"/>
          </a:xfrm>
          <a:prstGeom prst="borderCallout2">
            <a:avLst>
              <a:gd name="adj1" fmla="val 30706"/>
              <a:gd name="adj2" fmla="val -1858"/>
              <a:gd name="adj3" fmla="val 11400"/>
              <a:gd name="adj4" fmla="val -20755"/>
              <a:gd name="adj5" fmla="val 22836"/>
              <a:gd name="adj6" fmla="val -4935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Text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1" name="Line Callout 2 30">
            <a:extLst>
              <a:ext uri="{FF2B5EF4-FFF2-40B4-BE49-F238E27FC236}">
                <a16:creationId xmlns:a16="http://schemas.microsoft.com/office/drawing/2014/main" id="{FFCE5E4A-AEC9-4950-3667-84E68F9A25AD}"/>
              </a:ext>
            </a:extLst>
          </p:cNvPr>
          <p:cNvSpPr/>
          <p:nvPr/>
        </p:nvSpPr>
        <p:spPr>
          <a:xfrm>
            <a:off x="4211254" y="5714116"/>
            <a:ext cx="1630039" cy="397343"/>
          </a:xfrm>
          <a:prstGeom prst="borderCallout2">
            <a:avLst>
              <a:gd name="adj1" fmla="val 789"/>
              <a:gd name="adj2" fmla="val 87336"/>
              <a:gd name="adj3" fmla="val -21969"/>
              <a:gd name="adj4" fmla="val 92280"/>
              <a:gd name="adj5" fmla="val -101433"/>
              <a:gd name="adj6" fmla="val 90324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 err="1">
                <a:solidFill>
                  <a:schemeClr val="tx1"/>
                </a:solidFill>
              </a:rPr>
              <a:t>IconButton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3F8F871-DD26-8897-B414-C648DC71AC7C}"/>
              </a:ext>
            </a:extLst>
          </p:cNvPr>
          <p:cNvSpPr/>
          <p:nvPr/>
        </p:nvSpPr>
        <p:spPr>
          <a:xfrm>
            <a:off x="5404477" y="4444300"/>
            <a:ext cx="600878" cy="854648"/>
          </a:xfrm>
          <a:prstGeom prst="rect">
            <a:avLst/>
          </a:prstGeom>
          <a:solidFill>
            <a:schemeClr val="accent4">
              <a:lumMod val="20000"/>
              <a:lumOff val="80000"/>
              <a:alpha val="17128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E9B9229-8A83-7339-5794-D4AF1D54FEC4}"/>
              </a:ext>
            </a:extLst>
          </p:cNvPr>
          <p:cNvCxnSpPr/>
          <p:nvPr/>
        </p:nvCxnSpPr>
        <p:spPr>
          <a:xfrm>
            <a:off x="3788653" y="4456612"/>
            <a:ext cx="145192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Line Callout 2 36">
            <a:extLst>
              <a:ext uri="{FF2B5EF4-FFF2-40B4-BE49-F238E27FC236}">
                <a16:creationId xmlns:a16="http://schemas.microsoft.com/office/drawing/2014/main" id="{E80EB3F5-9041-8794-E494-B18A3B50DB7A}"/>
              </a:ext>
            </a:extLst>
          </p:cNvPr>
          <p:cNvSpPr/>
          <p:nvPr/>
        </p:nvSpPr>
        <p:spPr>
          <a:xfrm>
            <a:off x="2197100" y="2949411"/>
            <a:ext cx="4175634" cy="303557"/>
          </a:xfrm>
          <a:prstGeom prst="borderCallout2">
            <a:avLst>
              <a:gd name="adj1" fmla="val 122438"/>
              <a:gd name="adj2" fmla="val 64576"/>
              <a:gd name="adj3" fmla="val 234523"/>
              <a:gd name="adj4" fmla="val 68719"/>
              <a:gd name="adj5" fmla="val 500671"/>
              <a:gd name="adj6" fmla="val 56609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 err="1">
                <a:solidFill>
                  <a:schemeClr val="tx1"/>
                </a:solidFill>
                <a:effectLst/>
              </a:rPr>
              <a:t>mainAxisAlignment</a:t>
            </a:r>
            <a:r>
              <a:rPr lang="en-CA" sz="1200" dirty="0">
                <a:solidFill>
                  <a:schemeClr val="tx1"/>
                </a:solidFill>
                <a:effectLst/>
              </a:rPr>
              <a:t>: </a:t>
            </a:r>
            <a:r>
              <a:rPr lang="en-CA" sz="1200" dirty="0" err="1">
                <a:solidFill>
                  <a:schemeClr val="tx1"/>
                </a:solidFill>
                <a:effectLst/>
              </a:rPr>
              <a:t>MainAxisAlignment.spaceBetween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8" name="Line Callout 2 37">
            <a:extLst>
              <a:ext uri="{FF2B5EF4-FFF2-40B4-BE49-F238E27FC236}">
                <a16:creationId xmlns:a16="http://schemas.microsoft.com/office/drawing/2014/main" id="{DF6F63A5-9E2F-58F2-44AC-4F5514DFFEED}"/>
              </a:ext>
            </a:extLst>
          </p:cNvPr>
          <p:cNvSpPr/>
          <p:nvPr/>
        </p:nvSpPr>
        <p:spPr>
          <a:xfrm>
            <a:off x="3339526" y="4617493"/>
            <a:ext cx="1630039" cy="397343"/>
          </a:xfrm>
          <a:prstGeom prst="borderCallout2">
            <a:avLst>
              <a:gd name="adj1" fmla="val 68169"/>
              <a:gd name="adj2" fmla="val -2510"/>
              <a:gd name="adj3" fmla="val 87664"/>
              <a:gd name="adj4" fmla="val -12928"/>
              <a:gd name="adj5" fmla="val 92410"/>
              <a:gd name="adj6" fmla="val -46422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Text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537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images of people&#10;&#10;Description automatically generated">
            <a:extLst>
              <a:ext uri="{FF2B5EF4-FFF2-40B4-BE49-F238E27FC236}">
                <a16:creationId xmlns:a16="http://schemas.microsoft.com/office/drawing/2014/main" id="{8E547939-33B1-3305-C682-99B511B48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10" y="2117180"/>
            <a:ext cx="3625125" cy="786572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2C141AA-D62F-78E2-C2EF-91B25F258ECE}"/>
              </a:ext>
            </a:extLst>
          </p:cNvPr>
          <p:cNvSpPr/>
          <p:nvPr/>
        </p:nvSpPr>
        <p:spPr>
          <a:xfrm>
            <a:off x="152178" y="2629571"/>
            <a:ext cx="3770894" cy="477423"/>
          </a:xfrm>
          <a:prstGeom prst="rect">
            <a:avLst/>
          </a:prstGeom>
          <a:solidFill>
            <a:schemeClr val="accent4">
              <a:lumMod val="20000"/>
              <a:lumOff val="80000"/>
              <a:alpha val="7940"/>
            </a:schemeClr>
          </a:solidFill>
          <a:ln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5EAC8D-C95C-C313-08C1-E39550899E4F}"/>
              </a:ext>
            </a:extLst>
          </p:cNvPr>
          <p:cNvSpPr/>
          <p:nvPr/>
        </p:nvSpPr>
        <p:spPr>
          <a:xfrm>
            <a:off x="152178" y="3197751"/>
            <a:ext cx="3770893" cy="5887256"/>
          </a:xfrm>
          <a:prstGeom prst="rect">
            <a:avLst/>
          </a:prstGeom>
          <a:solidFill>
            <a:schemeClr val="accent4">
              <a:lumMod val="20000"/>
              <a:lumOff val="80000"/>
              <a:alpha val="7940"/>
            </a:schemeClr>
          </a:solidFill>
          <a:ln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ne Callout 2 8">
            <a:extLst>
              <a:ext uri="{FF2B5EF4-FFF2-40B4-BE49-F238E27FC236}">
                <a16:creationId xmlns:a16="http://schemas.microsoft.com/office/drawing/2014/main" id="{067B7BB9-E817-1CBA-C827-6EABA6DCF790}"/>
              </a:ext>
            </a:extLst>
          </p:cNvPr>
          <p:cNvSpPr/>
          <p:nvPr/>
        </p:nvSpPr>
        <p:spPr>
          <a:xfrm>
            <a:off x="4593781" y="2837348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-4756"/>
              <a:gd name="adj6" fmla="val -67002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Search Input</a:t>
            </a:r>
          </a:p>
        </p:txBody>
      </p:sp>
      <p:sp>
        <p:nvSpPr>
          <p:cNvPr id="10" name="Line Callout 2 9">
            <a:extLst>
              <a:ext uri="{FF2B5EF4-FFF2-40B4-BE49-F238E27FC236}">
                <a16:creationId xmlns:a16="http://schemas.microsoft.com/office/drawing/2014/main" id="{3A905881-3E1D-5343-7306-98BD7E40E051}"/>
              </a:ext>
            </a:extLst>
          </p:cNvPr>
          <p:cNvSpPr/>
          <p:nvPr/>
        </p:nvSpPr>
        <p:spPr>
          <a:xfrm>
            <a:off x="4593781" y="3589668"/>
            <a:ext cx="1630039" cy="397343"/>
          </a:xfrm>
          <a:prstGeom prst="borderCallout2">
            <a:avLst>
              <a:gd name="adj1" fmla="val 20861"/>
              <a:gd name="adj2" fmla="val -3666"/>
              <a:gd name="adj3" fmla="val 20861"/>
              <a:gd name="adj4" fmla="val -13400"/>
              <a:gd name="adj5" fmla="val 109071"/>
              <a:gd name="adj6" fmla="val -56748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Grid View</a:t>
            </a:r>
          </a:p>
        </p:txBody>
      </p:sp>
    </p:spTree>
    <p:extLst>
      <p:ext uri="{BB962C8B-B14F-4D97-AF65-F5344CB8AC3E}">
        <p14:creationId xmlns:p14="http://schemas.microsoft.com/office/powerpoint/2010/main" val="3414102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</TotalTime>
  <Words>38</Words>
  <Application>Microsoft Macintosh PowerPoint</Application>
  <PresentationFormat>Widescreen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Sangchual Cha</dc:creator>
  <cp:lastModifiedBy>Sangchual Cha</cp:lastModifiedBy>
  <cp:revision>3</cp:revision>
  <dcterms:created xsi:type="dcterms:W3CDTF">2024-10-13T23:38:35Z</dcterms:created>
  <dcterms:modified xsi:type="dcterms:W3CDTF">2024-10-14T00:36:26Z</dcterms:modified>
</cp:coreProperties>
</file>

<file path=docProps/thumbnail.jpeg>
</file>